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819" r:id="rId2"/>
    <p:sldId id="820" r:id="rId3"/>
    <p:sldId id="821" r:id="rId4"/>
    <p:sldId id="815" r:id="rId5"/>
    <p:sldId id="816" r:id="rId6"/>
    <p:sldId id="817" r:id="rId7"/>
    <p:sldId id="824" r:id="rId8"/>
    <p:sldId id="823" r:id="rId9"/>
    <p:sldId id="825" r:id="rId10"/>
    <p:sldId id="751" r:id="rId11"/>
    <p:sldId id="754" r:id="rId12"/>
    <p:sldId id="755" r:id="rId13"/>
    <p:sldId id="818" r:id="rId14"/>
    <p:sldId id="814" r:id="rId15"/>
    <p:sldId id="822" r:id="rId1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1" autoAdjust="0"/>
    <p:restoredTop sz="91363" autoAdjust="0"/>
  </p:normalViewPr>
  <p:slideViewPr>
    <p:cSldViewPr snapToGrid="0">
      <p:cViewPr varScale="1">
        <p:scale>
          <a:sx n="94" d="100"/>
          <a:sy n="94" d="100"/>
        </p:scale>
        <p:origin x="22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9/19/22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9/19/22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9/19/22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9/19/22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9/19/22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9/19/22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9/19/22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9/19/22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9/19/22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9/19/22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a:t>Kwartler CSCI S-96</a:t>
            </a:r>
            <a:endParaRPr lang="en-US" dirty="0"/>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a:t>
            </a:r>
            <a:r>
              <a:rPr lang="en-US" dirty="0" err="1"/>
              <a:t>frequencyor</a:t>
            </a:r>
            <a:r>
              <a:rPr lang="en-US" dirty="0"/>
              <a:t>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dirty="0">
                <a:solidFill>
                  <a:srgbClr val="333333"/>
                </a:solidFill>
                <a:effectLs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a:t>
            </a:r>
            <a:r>
              <a:rPr lang="en-US" sz="1200" b="0" i="0" dirty="0" err="1">
                <a:solidFill>
                  <a:srgbClr val="333333"/>
                </a:solidFill>
                <a:effectLst/>
                <a:latin typeface="Merriweather" panose="020F0502020204030204" pitchFamily="34" charset="0"/>
              </a:rPr>
              <a:t>cloumn</a:t>
            </a:r>
            <a:r>
              <a:rPr lang="en-US" sz="1200" b="0" i="0" dirty="0">
                <a:solidFill>
                  <a:srgbClr val="333333"/>
                </a:solidFill>
                <a:effectLst/>
                <a:latin typeface="Merriweather" panose="020F0502020204030204" pitchFamily="34" charset="0"/>
              </a:rPr>
              <a:t> graph. 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shift the burden of effort to our eyes.</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View Diversely</a:t>
            </a:r>
            <a:r>
              <a:rPr lang="en-US" sz="1200" b="0" i="0" dirty="0">
                <a:solidFill>
                  <a:srgbClr val="333333"/>
                </a:solidFill>
                <a:effectLst/>
                <a:latin typeface="Merriweather" panose="020F0502020204030204" pitchFamily="34" charset="0"/>
              </a:rPr>
              <a:t> -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Ask why</a:t>
            </a:r>
            <a:r>
              <a:rPr lang="en-US" sz="1200" b="0" i="0" dirty="0">
                <a:solidFill>
                  <a:srgbClr val="333333"/>
                </a:solidFill>
                <a:effectLst/>
                <a:latin typeface="Merriweather" panose="020F0502020204030204" pitchFamily="34" charset="0"/>
              </a:rPr>
              <a:t> -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9/19/22</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a:t>Kwartler CSCI S-96</a:t>
            </a:r>
            <a:endParaRPr lang="en-US" dirty="0"/>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a:t>Kwartler CSCI S-96</a:t>
            </a:r>
            <a:endParaRPr lang="en-US" dirty="0"/>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pic>
        <p:nvPicPr>
          <p:cNvPr id="6" name="Picture 2">
            <a:extLst>
              <a:ext uri="{FF2B5EF4-FFF2-40B4-BE49-F238E27FC236}">
                <a16:creationId xmlns:a16="http://schemas.microsoft.com/office/drawing/2014/main" id="{924C4CA1-DAA7-66CB-C23D-A5ED640CA0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2" y="2339998"/>
            <a:ext cx="4257675" cy="263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4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a:t>Kwartler CSCI S-96</a:t>
            </a:r>
            <a:endParaRPr lang="en-US" dirty="0"/>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25164</TotalTime>
  <Words>498</Words>
  <Application>Microsoft Macintosh PowerPoint</Application>
  <PresentationFormat>On-screen Show (4:3)</PresentationFormat>
  <Paragraphs>92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Avoid pie/donut  charts</vt:lpstr>
      <vt:lpstr>Instead</vt:lpstr>
      <vt:lpstr>Avoid 3d charts</vt:lpstr>
      <vt:lpstr>Instead</vt:lpstr>
      <vt:lpstr>Basic Bar Charts</vt:lpstr>
      <vt:lpstr>Side by Side Charts</vt:lpstr>
      <vt:lpstr>Stacked Bar Charts</vt:lpstr>
      <vt:lpstr>Best Practices</vt:lpstr>
      <vt:lpstr>Proportional Stacked Bar Charts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157</cp:revision>
  <cp:lastPrinted>2018-07-10T22:02:33Z</cp:lastPrinted>
  <dcterms:created xsi:type="dcterms:W3CDTF">2018-05-11T14:06:45Z</dcterms:created>
  <dcterms:modified xsi:type="dcterms:W3CDTF">2022-09-19T19:38:31Z</dcterms:modified>
</cp:coreProperties>
</file>